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39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9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48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4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38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32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37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12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3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67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46A26-8439-40A0-AAB0-3700ACF2A693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013E-1A5C-4297-B6CB-4E262819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1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02569" y="1214553"/>
            <a:ext cx="63786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演題名：□ 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74044" y="1693185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○筆頭演者氏名　共著者氏名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所属名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45444" y="2373884"/>
            <a:ext cx="60483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　日本統合医療学会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筆頭発表者の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ja-JP" altLang="en-US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6847" y="3103149"/>
            <a:ext cx="6244017" cy="2908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①顧問：　　　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②株保有・利益：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③特許使用料：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④講演料：　　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⑤原稿料：　　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⑥受託研究・共同研究費：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⑦奨学寄附金：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○○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寄付講座所属：　　　　　　　　　あり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⑨贈答品などの報酬：　　　　　　　あり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7667" y="857250"/>
            <a:ext cx="36856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開示すべき情報がある場合</a:t>
            </a:r>
            <a:endParaRPr lang="ja-JP" altLang="en-US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7849360" y="937967"/>
            <a:ext cx="91797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Arial" panose="020B0604020202020204" pitchFamily="34" charset="0"/>
              </a:rPr>
              <a:t>様式　１</a:t>
            </a:r>
            <a:r>
              <a:rPr lang="ja-JP" altLang="en-US" sz="1050" dirty="0">
                <a:latin typeface="Arial" panose="020B0604020202020204" pitchFamily="34" charset="0"/>
              </a:rPr>
              <a:t>－</a:t>
            </a:r>
            <a:r>
              <a:rPr lang="en-US" altLang="ja-JP" sz="1050" dirty="0">
                <a:latin typeface="Arial" panose="020B0604020202020204" pitchFamily="34" charset="0"/>
              </a:rPr>
              <a:t>A</a:t>
            </a:r>
            <a:endParaRPr lang="en-US" altLang="ja-JP" sz="10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0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16857" y="2034381"/>
            <a:ext cx="63786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：□ □ □ □ □ □ □ □ □ □ □ □ 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59757" y="2741613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筆頭演者氏名　共著者氏名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所属名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45444" y="3620294"/>
            <a:ext cx="60483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　日本統合医療学会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筆頭発表者の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ja-JP" altLang="en-US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5199" y="4665086"/>
            <a:ext cx="80758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関係にある企業等はありません。</a:t>
            </a:r>
            <a:endParaRPr lang="ja-JP" altLang="en-US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61954" y="857250"/>
            <a:ext cx="36856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開示すべき情報がない場合</a:t>
            </a:r>
            <a:endParaRPr lang="ja-JP" altLang="en-US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7849360" y="937967"/>
            <a:ext cx="91797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>
                <a:latin typeface="Arial" panose="020B0604020202020204" pitchFamily="34" charset="0"/>
              </a:rPr>
              <a:t>様式　１－</a:t>
            </a:r>
            <a:r>
              <a:rPr lang="en-US" altLang="ja-JP" sz="1050">
                <a:latin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326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4133</TotalTime>
  <Words>90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篠田典彦</dc:creator>
  <cp:lastModifiedBy>篠田典彦</cp:lastModifiedBy>
  <cp:revision>7</cp:revision>
  <dcterms:created xsi:type="dcterms:W3CDTF">2015-08-19T00:57:39Z</dcterms:created>
  <dcterms:modified xsi:type="dcterms:W3CDTF">2015-09-01T02:10:22Z</dcterms:modified>
</cp:coreProperties>
</file>